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0BA3-D462-4796-B347-E4A3FE640EE6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B7A0-6F22-4034-81DC-3D649BAD2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tsad2495.ru/img/news/thumb800x600x1x16777215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43734"/>
          </a:xfrm>
          <a:prstGeom prst="rect">
            <a:avLst/>
          </a:prstGeom>
          <a:noFill/>
        </p:spPr>
      </p:pic>
      <p:pic>
        <p:nvPicPr>
          <p:cNvPr id="3" name="Picture 2" descr="http://www.maam.ru/images/photos/medium/map2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384" y="214290"/>
            <a:ext cx="2611334" cy="1928826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ds350.ru/wp-content/uploads/2014/11/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29750" cy="6215106"/>
          </a:xfrm>
          <a:prstGeom prst="rect">
            <a:avLst/>
          </a:prstGeom>
          <a:noFill/>
        </p:spPr>
      </p:pic>
      <p:pic>
        <p:nvPicPr>
          <p:cNvPr id="1026" name="Picture 2" descr="F:\Images\Фото-0004.jpg"/>
          <p:cNvPicPr>
            <a:picLocks noChangeAspect="1" noChangeArrowheads="1"/>
          </p:cNvPicPr>
          <p:nvPr/>
        </p:nvPicPr>
        <p:blipFill>
          <a:blip r:embed="rId3" cstate="print"/>
          <a:srcRect r="16428"/>
          <a:stretch>
            <a:fillRect/>
          </a:stretch>
        </p:blipFill>
        <p:spPr bwMode="auto">
          <a:xfrm>
            <a:off x="357158" y="3643314"/>
            <a:ext cx="2786082" cy="25002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57620" y="642918"/>
            <a:ext cx="5399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тоже встречаем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сентября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ldfish.ucoz.net/1/65588292920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3173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28226.vk.me/v628226260/ef61/wVgq7bxKq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820420" cy="621510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1708" r="23170"/>
          <a:stretch>
            <a:fillRect/>
          </a:stretch>
        </p:blipFill>
        <p:spPr bwMode="auto">
          <a:xfrm>
            <a:off x="3000364" y="4357694"/>
            <a:ext cx="3000396" cy="20002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8992" y="785794"/>
            <a:ext cx="3635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Песенка о дружбе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art.name/uploads/posts/2008-10/1225021473_67833-and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715436" cy="653657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857628"/>
            <a:ext cx="3143240" cy="23574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3" y="714356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гости к нам пришла она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Добрая Баба Яга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 конфеты нам отдать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Надо с нею поиграть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est-host.ru/uploads/posts/2013-05/1369210554_nmisuv62kpqjw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643998" cy="6465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86446" y="2643182"/>
            <a:ext cx="326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 урони мяч»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3048000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gide.com/uploads/posts/wallpapers/f23cc4adfb0b0b7e954f32f83fba9d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86808" cy="621510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333741" cy="250030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345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«Шумовой оркестр»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adionetplus.ru/uploads/posts/2013-02/1360520938_multyashnye-obo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509061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438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Заслуженное угощение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6406" r="10937"/>
          <a:stretch>
            <a:fillRect/>
          </a:stretch>
        </p:blipFill>
        <p:spPr bwMode="auto">
          <a:xfrm>
            <a:off x="6500826" y="4000504"/>
            <a:ext cx="2214578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333741" cy="250030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torspb.ru/wp-content/uploads/2012/08/1-sentyabr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879297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8</cp:revision>
  <dcterms:created xsi:type="dcterms:W3CDTF">2015-08-31T07:07:08Z</dcterms:created>
  <dcterms:modified xsi:type="dcterms:W3CDTF">2015-09-01T15:27:57Z</dcterms:modified>
</cp:coreProperties>
</file>